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60" r:id="rId6"/>
    <p:sldId id="275" r:id="rId7"/>
    <p:sldId id="262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9" r:id="rId18"/>
    <p:sldId id="263" r:id="rId19"/>
    <p:sldId id="273" r:id="rId20"/>
    <p:sldId id="274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DF2305-3A07-4B35-A9E4-30B0973CD8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975003-DF85-4CCC-8248-557F661AB3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 use of new and improved technology to bring innovation to be socialize by advertising online.</a:t>
          </a:r>
        </a:p>
      </dgm:t>
    </dgm:pt>
    <dgm:pt modelId="{9A8C7AAE-8244-4E15-8F27-DE185B035E72}" type="parTrans" cxnId="{05DB2E6A-1676-42AA-AD6C-5DE3D1779BE3}">
      <dgm:prSet/>
      <dgm:spPr/>
      <dgm:t>
        <a:bodyPr/>
        <a:lstStyle/>
        <a:p>
          <a:endParaRPr lang="en-US"/>
        </a:p>
      </dgm:t>
    </dgm:pt>
    <dgm:pt modelId="{C248530F-58F8-4A03-B18C-A9221E7D6143}" type="sibTrans" cxnId="{05DB2E6A-1676-42AA-AD6C-5DE3D1779BE3}">
      <dgm:prSet/>
      <dgm:spPr/>
      <dgm:t>
        <a:bodyPr/>
        <a:lstStyle/>
        <a:p>
          <a:endParaRPr lang="en-US"/>
        </a:p>
      </dgm:t>
    </dgm:pt>
    <dgm:pt modelId="{4BC48F81-CF66-4CDC-B527-4E2663CAF1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 online matching of compatible clients. (Example: Matching through horoscope)</a:t>
          </a:r>
        </a:p>
      </dgm:t>
    </dgm:pt>
    <dgm:pt modelId="{972BF11D-EC92-4804-9C79-91493F1D4317}" type="parTrans" cxnId="{D57FB85C-950D-446C-A2DB-06526EE7251A}">
      <dgm:prSet/>
      <dgm:spPr/>
      <dgm:t>
        <a:bodyPr/>
        <a:lstStyle/>
        <a:p>
          <a:endParaRPr lang="en-US"/>
        </a:p>
      </dgm:t>
    </dgm:pt>
    <dgm:pt modelId="{92A59841-7EA4-470D-9FB5-5C044018C95A}" type="sibTrans" cxnId="{D57FB85C-950D-446C-A2DB-06526EE7251A}">
      <dgm:prSet/>
      <dgm:spPr/>
      <dgm:t>
        <a:bodyPr/>
        <a:lstStyle/>
        <a:p>
          <a:endParaRPr lang="en-US"/>
        </a:p>
      </dgm:t>
    </dgm:pt>
    <dgm:pt modelId="{AB69F206-1501-4041-B799-2AE8060C4339}" type="pres">
      <dgm:prSet presAssocID="{77DF2305-3A07-4B35-A9E4-30B0973CD8DB}" presName="root" presStyleCnt="0">
        <dgm:presLayoutVars>
          <dgm:dir/>
          <dgm:resizeHandles val="exact"/>
        </dgm:presLayoutVars>
      </dgm:prSet>
      <dgm:spPr/>
    </dgm:pt>
    <dgm:pt modelId="{EE0D4327-0DB2-4807-A318-E35FEB619106}" type="pres">
      <dgm:prSet presAssocID="{B1975003-DF85-4CCC-8248-557F661AB3AB}" presName="compNode" presStyleCnt="0"/>
      <dgm:spPr/>
    </dgm:pt>
    <dgm:pt modelId="{C160B805-8EE5-42AC-8664-80C35FB5F10A}" type="pres">
      <dgm:prSet presAssocID="{B1975003-DF85-4CCC-8248-557F661AB3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1DB8DBFB-9EEC-41B1-880E-2E01B45564AB}" type="pres">
      <dgm:prSet presAssocID="{B1975003-DF85-4CCC-8248-557F661AB3AB}" presName="spaceRect" presStyleCnt="0"/>
      <dgm:spPr/>
    </dgm:pt>
    <dgm:pt modelId="{DC450E51-1EC1-48AB-97D8-978BE4597854}" type="pres">
      <dgm:prSet presAssocID="{B1975003-DF85-4CCC-8248-557F661AB3AB}" presName="textRect" presStyleLbl="revTx" presStyleIdx="0" presStyleCnt="2">
        <dgm:presLayoutVars>
          <dgm:chMax val="1"/>
          <dgm:chPref val="1"/>
        </dgm:presLayoutVars>
      </dgm:prSet>
      <dgm:spPr/>
    </dgm:pt>
    <dgm:pt modelId="{D63108AB-51DB-4C7D-BE1A-0F20690D9F75}" type="pres">
      <dgm:prSet presAssocID="{C248530F-58F8-4A03-B18C-A9221E7D6143}" presName="sibTrans" presStyleCnt="0"/>
      <dgm:spPr/>
    </dgm:pt>
    <dgm:pt modelId="{BD445A3F-B9E5-4E52-AF5F-6326509E7864}" type="pres">
      <dgm:prSet presAssocID="{4BC48F81-CF66-4CDC-B527-4E2663CAF1F5}" presName="compNode" presStyleCnt="0"/>
      <dgm:spPr/>
    </dgm:pt>
    <dgm:pt modelId="{671D7FF7-F74F-4346-A3F0-10F38A3CA78B}" type="pres">
      <dgm:prSet presAssocID="{4BC48F81-CF66-4CDC-B527-4E2663CAF1F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3027DE7D-E9B6-44B5-AC4A-7152E6ACF592}" type="pres">
      <dgm:prSet presAssocID="{4BC48F81-CF66-4CDC-B527-4E2663CAF1F5}" presName="spaceRect" presStyleCnt="0"/>
      <dgm:spPr/>
    </dgm:pt>
    <dgm:pt modelId="{DB6CF71A-A0F2-43C6-915F-2E5F2B1BA43B}" type="pres">
      <dgm:prSet presAssocID="{4BC48F81-CF66-4CDC-B527-4E2663CAF1F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E4AC92C-2F4D-4BFB-9FBB-739FCF544F86}" type="presOf" srcId="{4BC48F81-CF66-4CDC-B527-4E2663CAF1F5}" destId="{DB6CF71A-A0F2-43C6-915F-2E5F2B1BA43B}" srcOrd="0" destOrd="0" presId="urn:microsoft.com/office/officeart/2018/2/layout/IconLabelList"/>
    <dgm:cxn modelId="{91618931-5497-4761-AB19-7A15499FAF9F}" type="presOf" srcId="{B1975003-DF85-4CCC-8248-557F661AB3AB}" destId="{DC450E51-1EC1-48AB-97D8-978BE4597854}" srcOrd="0" destOrd="0" presId="urn:microsoft.com/office/officeart/2018/2/layout/IconLabelList"/>
    <dgm:cxn modelId="{D57FB85C-950D-446C-A2DB-06526EE7251A}" srcId="{77DF2305-3A07-4B35-A9E4-30B0973CD8DB}" destId="{4BC48F81-CF66-4CDC-B527-4E2663CAF1F5}" srcOrd="1" destOrd="0" parTransId="{972BF11D-EC92-4804-9C79-91493F1D4317}" sibTransId="{92A59841-7EA4-470D-9FB5-5C044018C95A}"/>
    <dgm:cxn modelId="{05DB2E6A-1676-42AA-AD6C-5DE3D1779BE3}" srcId="{77DF2305-3A07-4B35-A9E4-30B0973CD8DB}" destId="{B1975003-DF85-4CCC-8248-557F661AB3AB}" srcOrd="0" destOrd="0" parTransId="{9A8C7AAE-8244-4E15-8F27-DE185B035E72}" sibTransId="{C248530F-58F8-4A03-B18C-A9221E7D6143}"/>
    <dgm:cxn modelId="{C1E066D0-3F03-4659-8F35-02926E83E0AE}" type="presOf" srcId="{77DF2305-3A07-4B35-A9E4-30B0973CD8DB}" destId="{AB69F206-1501-4041-B799-2AE8060C4339}" srcOrd="0" destOrd="0" presId="urn:microsoft.com/office/officeart/2018/2/layout/IconLabelList"/>
    <dgm:cxn modelId="{926BEF2B-067C-4733-97A6-44163E696F2A}" type="presParOf" srcId="{AB69F206-1501-4041-B799-2AE8060C4339}" destId="{EE0D4327-0DB2-4807-A318-E35FEB619106}" srcOrd="0" destOrd="0" presId="urn:microsoft.com/office/officeart/2018/2/layout/IconLabelList"/>
    <dgm:cxn modelId="{71A959E2-789E-4579-B46D-DBB365DEA654}" type="presParOf" srcId="{EE0D4327-0DB2-4807-A318-E35FEB619106}" destId="{C160B805-8EE5-42AC-8664-80C35FB5F10A}" srcOrd="0" destOrd="0" presId="urn:microsoft.com/office/officeart/2018/2/layout/IconLabelList"/>
    <dgm:cxn modelId="{16162836-8EF9-4F0F-9477-3F6F80F4BA90}" type="presParOf" srcId="{EE0D4327-0DB2-4807-A318-E35FEB619106}" destId="{1DB8DBFB-9EEC-41B1-880E-2E01B45564AB}" srcOrd="1" destOrd="0" presId="urn:microsoft.com/office/officeart/2018/2/layout/IconLabelList"/>
    <dgm:cxn modelId="{9CF6D666-9024-472C-8307-BC4B9B7037D0}" type="presParOf" srcId="{EE0D4327-0DB2-4807-A318-E35FEB619106}" destId="{DC450E51-1EC1-48AB-97D8-978BE4597854}" srcOrd="2" destOrd="0" presId="urn:microsoft.com/office/officeart/2018/2/layout/IconLabelList"/>
    <dgm:cxn modelId="{2E4D86CE-A62D-4DAB-AD48-6F39AA913064}" type="presParOf" srcId="{AB69F206-1501-4041-B799-2AE8060C4339}" destId="{D63108AB-51DB-4C7D-BE1A-0F20690D9F75}" srcOrd="1" destOrd="0" presId="urn:microsoft.com/office/officeart/2018/2/layout/IconLabelList"/>
    <dgm:cxn modelId="{3174C2C1-8E32-4DFF-981A-84BEA51C896A}" type="presParOf" srcId="{AB69F206-1501-4041-B799-2AE8060C4339}" destId="{BD445A3F-B9E5-4E52-AF5F-6326509E7864}" srcOrd="2" destOrd="0" presId="urn:microsoft.com/office/officeart/2018/2/layout/IconLabelList"/>
    <dgm:cxn modelId="{2ADF89B3-17B5-4EB2-950F-58718D0B18E0}" type="presParOf" srcId="{BD445A3F-B9E5-4E52-AF5F-6326509E7864}" destId="{671D7FF7-F74F-4346-A3F0-10F38A3CA78B}" srcOrd="0" destOrd="0" presId="urn:microsoft.com/office/officeart/2018/2/layout/IconLabelList"/>
    <dgm:cxn modelId="{B518B201-DF41-477A-9602-6244107F0188}" type="presParOf" srcId="{BD445A3F-B9E5-4E52-AF5F-6326509E7864}" destId="{3027DE7D-E9B6-44B5-AC4A-7152E6ACF592}" srcOrd="1" destOrd="0" presId="urn:microsoft.com/office/officeart/2018/2/layout/IconLabelList"/>
    <dgm:cxn modelId="{F71222AB-1423-40F7-872D-C7636151FD08}" type="presParOf" srcId="{BD445A3F-B9E5-4E52-AF5F-6326509E7864}" destId="{DB6CF71A-A0F2-43C6-915F-2E5F2B1BA4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F2146B-B8A0-441C-8375-4435A81A645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17DA26E-8195-4608-A40D-A5A9D12B22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Personalized Advertisement</a:t>
          </a:r>
        </a:p>
      </dgm:t>
    </dgm:pt>
    <dgm:pt modelId="{FADE04BE-F13C-4FE3-BB0F-54DFE464D548}" type="parTrans" cxnId="{8D355E9E-F24E-4591-9871-DDBB245E7ABE}">
      <dgm:prSet/>
      <dgm:spPr/>
      <dgm:t>
        <a:bodyPr/>
        <a:lstStyle/>
        <a:p>
          <a:endParaRPr lang="en-US"/>
        </a:p>
      </dgm:t>
    </dgm:pt>
    <dgm:pt modelId="{F80A606F-ABFF-416F-9B57-0A8200F7AA0F}" type="sibTrans" cxnId="{8D355E9E-F24E-4591-9871-DDBB245E7ABE}">
      <dgm:prSet/>
      <dgm:spPr/>
      <dgm:t>
        <a:bodyPr/>
        <a:lstStyle/>
        <a:p>
          <a:endParaRPr lang="en-US"/>
        </a:p>
      </dgm:t>
    </dgm:pt>
    <dgm:pt modelId="{F99EA86A-D82E-490F-96B3-2E1BEE2306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Voice and video chat</a:t>
          </a:r>
        </a:p>
      </dgm:t>
    </dgm:pt>
    <dgm:pt modelId="{99742028-05C8-4FFA-BE94-C456EC85813F}" type="parTrans" cxnId="{F95ABABA-F57C-479B-9861-74C390925EC1}">
      <dgm:prSet/>
      <dgm:spPr/>
      <dgm:t>
        <a:bodyPr/>
        <a:lstStyle/>
        <a:p>
          <a:endParaRPr lang="en-US"/>
        </a:p>
      </dgm:t>
    </dgm:pt>
    <dgm:pt modelId="{F9DA3ADB-86AD-46A6-83A5-E634C1D1F54C}" type="sibTrans" cxnId="{F95ABABA-F57C-479B-9861-74C390925EC1}">
      <dgm:prSet/>
      <dgm:spPr/>
      <dgm:t>
        <a:bodyPr/>
        <a:lstStyle/>
        <a:p>
          <a:endParaRPr lang="en-US"/>
        </a:p>
      </dgm:t>
    </dgm:pt>
    <dgm:pt modelId="{B8712596-D868-4720-A827-EDAAF9AD01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 enhancement</a:t>
          </a:r>
        </a:p>
      </dgm:t>
    </dgm:pt>
    <dgm:pt modelId="{C4FB36B9-3299-4542-A918-540BD0CF140F}" type="parTrans" cxnId="{17EC7DE7-277D-4380-8DEB-0D0662B1FCA0}">
      <dgm:prSet/>
      <dgm:spPr/>
      <dgm:t>
        <a:bodyPr/>
        <a:lstStyle/>
        <a:p>
          <a:endParaRPr lang="en-US"/>
        </a:p>
      </dgm:t>
    </dgm:pt>
    <dgm:pt modelId="{0A59F46F-2AD2-4239-9D51-BA9A275BD66E}" type="sibTrans" cxnId="{17EC7DE7-277D-4380-8DEB-0D0662B1FCA0}">
      <dgm:prSet/>
      <dgm:spPr/>
      <dgm:t>
        <a:bodyPr/>
        <a:lstStyle/>
        <a:p>
          <a:endParaRPr lang="en-US"/>
        </a:p>
      </dgm:t>
    </dgm:pt>
    <dgm:pt modelId="{1A490DBD-E731-425C-90C4-1F604DA7C1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Making app interactive with different games</a:t>
          </a:r>
        </a:p>
      </dgm:t>
    </dgm:pt>
    <dgm:pt modelId="{4E534E1F-8BF2-4D9B-B5DF-73F6F15FB017}" type="parTrans" cxnId="{DF620031-C013-47BE-A9F3-F44CE2D05FA2}">
      <dgm:prSet/>
      <dgm:spPr/>
      <dgm:t>
        <a:bodyPr/>
        <a:lstStyle/>
        <a:p>
          <a:endParaRPr lang="en-US"/>
        </a:p>
      </dgm:t>
    </dgm:pt>
    <dgm:pt modelId="{231C731B-7133-498F-B656-4C54D0523968}" type="sibTrans" cxnId="{DF620031-C013-47BE-A9F3-F44CE2D05FA2}">
      <dgm:prSet/>
      <dgm:spPr/>
      <dgm:t>
        <a:bodyPr/>
        <a:lstStyle/>
        <a:p>
          <a:endParaRPr lang="en-US"/>
        </a:p>
      </dgm:t>
    </dgm:pt>
    <dgm:pt modelId="{525F5341-89B9-4FB5-8D08-EE160AF30138}" type="pres">
      <dgm:prSet presAssocID="{40F2146B-B8A0-441C-8375-4435A81A645A}" presName="root" presStyleCnt="0">
        <dgm:presLayoutVars>
          <dgm:dir/>
          <dgm:resizeHandles val="exact"/>
        </dgm:presLayoutVars>
      </dgm:prSet>
      <dgm:spPr/>
    </dgm:pt>
    <dgm:pt modelId="{DA2B999D-C7E0-416A-A7A4-B254069475B0}" type="pres">
      <dgm:prSet presAssocID="{417DA26E-8195-4608-A40D-A5A9D12B22CB}" presName="compNode" presStyleCnt="0"/>
      <dgm:spPr/>
    </dgm:pt>
    <dgm:pt modelId="{97BF5C27-7036-475B-9012-68DDA1E0CD1C}" type="pres">
      <dgm:prSet presAssocID="{417DA26E-8195-4608-A40D-A5A9D12B22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D38A7E2-5F68-4067-8A2D-4CF6920F1953}" type="pres">
      <dgm:prSet presAssocID="{417DA26E-8195-4608-A40D-A5A9D12B22CB}" presName="spaceRect" presStyleCnt="0"/>
      <dgm:spPr/>
    </dgm:pt>
    <dgm:pt modelId="{223D28BC-7C77-4461-8C65-7B2BC90013F3}" type="pres">
      <dgm:prSet presAssocID="{417DA26E-8195-4608-A40D-A5A9D12B22CB}" presName="textRect" presStyleLbl="revTx" presStyleIdx="0" presStyleCnt="4">
        <dgm:presLayoutVars>
          <dgm:chMax val="1"/>
          <dgm:chPref val="1"/>
        </dgm:presLayoutVars>
      </dgm:prSet>
      <dgm:spPr/>
    </dgm:pt>
    <dgm:pt modelId="{400FC435-DD78-424F-9402-33AF4EECE963}" type="pres">
      <dgm:prSet presAssocID="{F80A606F-ABFF-416F-9B57-0A8200F7AA0F}" presName="sibTrans" presStyleCnt="0"/>
      <dgm:spPr/>
    </dgm:pt>
    <dgm:pt modelId="{7CC8A4B7-CD46-4AB4-BB52-1C84B970054B}" type="pres">
      <dgm:prSet presAssocID="{F99EA86A-D82E-490F-96B3-2E1BEE230665}" presName="compNode" presStyleCnt="0"/>
      <dgm:spPr/>
    </dgm:pt>
    <dgm:pt modelId="{18BACDB2-5E3C-4488-B4E5-5F7CBA47EEE7}" type="pres">
      <dgm:prSet presAssocID="{F99EA86A-D82E-490F-96B3-2E1BEE23066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44B6238F-0BE0-4251-BEE5-10F8A46BBABC}" type="pres">
      <dgm:prSet presAssocID="{F99EA86A-D82E-490F-96B3-2E1BEE230665}" presName="spaceRect" presStyleCnt="0"/>
      <dgm:spPr/>
    </dgm:pt>
    <dgm:pt modelId="{0353518E-104F-4FA6-A590-DA67AD6AB3BF}" type="pres">
      <dgm:prSet presAssocID="{F99EA86A-D82E-490F-96B3-2E1BEE230665}" presName="textRect" presStyleLbl="revTx" presStyleIdx="1" presStyleCnt="4">
        <dgm:presLayoutVars>
          <dgm:chMax val="1"/>
          <dgm:chPref val="1"/>
        </dgm:presLayoutVars>
      </dgm:prSet>
      <dgm:spPr/>
    </dgm:pt>
    <dgm:pt modelId="{805C7FC8-BF65-4B71-BBC0-7D265AD42EE6}" type="pres">
      <dgm:prSet presAssocID="{F9DA3ADB-86AD-46A6-83A5-E634C1D1F54C}" presName="sibTrans" presStyleCnt="0"/>
      <dgm:spPr/>
    </dgm:pt>
    <dgm:pt modelId="{B2A6EEE1-5AD2-4F68-80E5-A0DA1818D91D}" type="pres">
      <dgm:prSet presAssocID="{B8712596-D868-4720-A827-EDAAF9AD01D2}" presName="compNode" presStyleCnt="0"/>
      <dgm:spPr/>
    </dgm:pt>
    <dgm:pt modelId="{C056F448-20AF-47B8-9895-0F66818B3E55}" type="pres">
      <dgm:prSet presAssocID="{B8712596-D868-4720-A827-EDAAF9AD01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5FDA871-4C09-4DC0-BD8F-8ACA9BF6F92F}" type="pres">
      <dgm:prSet presAssocID="{B8712596-D868-4720-A827-EDAAF9AD01D2}" presName="spaceRect" presStyleCnt="0"/>
      <dgm:spPr/>
    </dgm:pt>
    <dgm:pt modelId="{F50ED90B-6E6E-4A13-A312-86BC247B993D}" type="pres">
      <dgm:prSet presAssocID="{B8712596-D868-4720-A827-EDAAF9AD01D2}" presName="textRect" presStyleLbl="revTx" presStyleIdx="2" presStyleCnt="4">
        <dgm:presLayoutVars>
          <dgm:chMax val="1"/>
          <dgm:chPref val="1"/>
        </dgm:presLayoutVars>
      </dgm:prSet>
      <dgm:spPr/>
    </dgm:pt>
    <dgm:pt modelId="{6E9E31E2-BC82-4A7A-9086-3CCEC1D7EDAB}" type="pres">
      <dgm:prSet presAssocID="{0A59F46F-2AD2-4239-9D51-BA9A275BD66E}" presName="sibTrans" presStyleCnt="0"/>
      <dgm:spPr/>
    </dgm:pt>
    <dgm:pt modelId="{20A72181-E884-4734-A079-430AB0593B53}" type="pres">
      <dgm:prSet presAssocID="{1A490DBD-E731-425C-90C4-1F604DA7C1F5}" presName="compNode" presStyleCnt="0"/>
      <dgm:spPr/>
    </dgm:pt>
    <dgm:pt modelId="{79D9C7CE-65FB-4299-A5CA-8E768137F6CC}" type="pres">
      <dgm:prSet presAssocID="{1A490DBD-E731-425C-90C4-1F604DA7C1F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979B6A5A-8177-48BA-9E20-C9DBD0F90302}" type="pres">
      <dgm:prSet presAssocID="{1A490DBD-E731-425C-90C4-1F604DA7C1F5}" presName="spaceRect" presStyleCnt="0"/>
      <dgm:spPr/>
    </dgm:pt>
    <dgm:pt modelId="{9E045B2E-2D5B-4D0E-A4F2-5F4E07B20DED}" type="pres">
      <dgm:prSet presAssocID="{1A490DBD-E731-425C-90C4-1F604DA7C1F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F620031-C013-47BE-A9F3-F44CE2D05FA2}" srcId="{40F2146B-B8A0-441C-8375-4435A81A645A}" destId="{1A490DBD-E731-425C-90C4-1F604DA7C1F5}" srcOrd="3" destOrd="0" parTransId="{4E534E1F-8BF2-4D9B-B5DF-73F6F15FB017}" sibTransId="{231C731B-7133-498F-B656-4C54D0523968}"/>
    <dgm:cxn modelId="{02DB3D4C-D365-456B-9486-3D33BA7EDD41}" type="presOf" srcId="{40F2146B-B8A0-441C-8375-4435A81A645A}" destId="{525F5341-89B9-4FB5-8D08-EE160AF30138}" srcOrd="0" destOrd="0" presId="urn:microsoft.com/office/officeart/2018/2/layout/IconLabelList"/>
    <dgm:cxn modelId="{8D718150-102E-4D87-BCE5-08811E5C0BFD}" type="presOf" srcId="{1A490DBD-E731-425C-90C4-1F604DA7C1F5}" destId="{9E045B2E-2D5B-4D0E-A4F2-5F4E07B20DED}" srcOrd="0" destOrd="0" presId="urn:microsoft.com/office/officeart/2018/2/layout/IconLabelList"/>
    <dgm:cxn modelId="{F8A1F876-78D9-4456-A847-3064099695A5}" type="presOf" srcId="{B8712596-D868-4720-A827-EDAAF9AD01D2}" destId="{F50ED90B-6E6E-4A13-A312-86BC247B993D}" srcOrd="0" destOrd="0" presId="urn:microsoft.com/office/officeart/2018/2/layout/IconLabelList"/>
    <dgm:cxn modelId="{B983049A-0860-4B70-A820-825EFCC2C5A1}" type="presOf" srcId="{F99EA86A-D82E-490F-96B3-2E1BEE230665}" destId="{0353518E-104F-4FA6-A590-DA67AD6AB3BF}" srcOrd="0" destOrd="0" presId="urn:microsoft.com/office/officeart/2018/2/layout/IconLabelList"/>
    <dgm:cxn modelId="{8D355E9E-F24E-4591-9871-DDBB245E7ABE}" srcId="{40F2146B-B8A0-441C-8375-4435A81A645A}" destId="{417DA26E-8195-4608-A40D-A5A9D12B22CB}" srcOrd="0" destOrd="0" parTransId="{FADE04BE-F13C-4FE3-BB0F-54DFE464D548}" sibTransId="{F80A606F-ABFF-416F-9B57-0A8200F7AA0F}"/>
    <dgm:cxn modelId="{F95ABABA-F57C-479B-9861-74C390925EC1}" srcId="{40F2146B-B8A0-441C-8375-4435A81A645A}" destId="{F99EA86A-D82E-490F-96B3-2E1BEE230665}" srcOrd="1" destOrd="0" parTransId="{99742028-05C8-4FFA-BE94-C456EC85813F}" sibTransId="{F9DA3ADB-86AD-46A6-83A5-E634C1D1F54C}"/>
    <dgm:cxn modelId="{A9F8FFDD-0F7A-4217-977A-00FD01BD7BDD}" type="presOf" srcId="{417DA26E-8195-4608-A40D-A5A9D12B22CB}" destId="{223D28BC-7C77-4461-8C65-7B2BC90013F3}" srcOrd="0" destOrd="0" presId="urn:microsoft.com/office/officeart/2018/2/layout/IconLabelList"/>
    <dgm:cxn modelId="{17EC7DE7-277D-4380-8DEB-0D0662B1FCA0}" srcId="{40F2146B-B8A0-441C-8375-4435A81A645A}" destId="{B8712596-D868-4720-A827-EDAAF9AD01D2}" srcOrd="2" destOrd="0" parTransId="{C4FB36B9-3299-4542-A918-540BD0CF140F}" sibTransId="{0A59F46F-2AD2-4239-9D51-BA9A275BD66E}"/>
    <dgm:cxn modelId="{4C4574A6-126C-4B91-AE5F-BA2DB0BE8B64}" type="presParOf" srcId="{525F5341-89B9-4FB5-8D08-EE160AF30138}" destId="{DA2B999D-C7E0-416A-A7A4-B254069475B0}" srcOrd="0" destOrd="0" presId="urn:microsoft.com/office/officeart/2018/2/layout/IconLabelList"/>
    <dgm:cxn modelId="{ECC2F645-082B-4795-99BD-AB453F81271C}" type="presParOf" srcId="{DA2B999D-C7E0-416A-A7A4-B254069475B0}" destId="{97BF5C27-7036-475B-9012-68DDA1E0CD1C}" srcOrd="0" destOrd="0" presId="urn:microsoft.com/office/officeart/2018/2/layout/IconLabelList"/>
    <dgm:cxn modelId="{95918693-FF1A-4027-AE76-8C9ECBEA847C}" type="presParOf" srcId="{DA2B999D-C7E0-416A-A7A4-B254069475B0}" destId="{8D38A7E2-5F68-4067-8A2D-4CF6920F1953}" srcOrd="1" destOrd="0" presId="urn:microsoft.com/office/officeart/2018/2/layout/IconLabelList"/>
    <dgm:cxn modelId="{336D5958-DFBB-41AE-9918-6390521DC737}" type="presParOf" srcId="{DA2B999D-C7E0-416A-A7A4-B254069475B0}" destId="{223D28BC-7C77-4461-8C65-7B2BC90013F3}" srcOrd="2" destOrd="0" presId="urn:microsoft.com/office/officeart/2018/2/layout/IconLabelList"/>
    <dgm:cxn modelId="{271E24AF-94E5-4349-B910-A2D79E52003D}" type="presParOf" srcId="{525F5341-89B9-4FB5-8D08-EE160AF30138}" destId="{400FC435-DD78-424F-9402-33AF4EECE963}" srcOrd="1" destOrd="0" presId="urn:microsoft.com/office/officeart/2018/2/layout/IconLabelList"/>
    <dgm:cxn modelId="{98EB86A8-575F-47C7-AA3F-3E3309FBA505}" type="presParOf" srcId="{525F5341-89B9-4FB5-8D08-EE160AF30138}" destId="{7CC8A4B7-CD46-4AB4-BB52-1C84B970054B}" srcOrd="2" destOrd="0" presId="urn:microsoft.com/office/officeart/2018/2/layout/IconLabelList"/>
    <dgm:cxn modelId="{60EFF801-24D6-4382-8A26-877F8279D9ED}" type="presParOf" srcId="{7CC8A4B7-CD46-4AB4-BB52-1C84B970054B}" destId="{18BACDB2-5E3C-4488-B4E5-5F7CBA47EEE7}" srcOrd="0" destOrd="0" presId="urn:microsoft.com/office/officeart/2018/2/layout/IconLabelList"/>
    <dgm:cxn modelId="{53FC452A-6E3B-4CF7-A91C-6AE73436835E}" type="presParOf" srcId="{7CC8A4B7-CD46-4AB4-BB52-1C84B970054B}" destId="{44B6238F-0BE0-4251-BEE5-10F8A46BBABC}" srcOrd="1" destOrd="0" presId="urn:microsoft.com/office/officeart/2018/2/layout/IconLabelList"/>
    <dgm:cxn modelId="{F7A7B482-98D1-4ECC-91B7-86DB81B0D070}" type="presParOf" srcId="{7CC8A4B7-CD46-4AB4-BB52-1C84B970054B}" destId="{0353518E-104F-4FA6-A590-DA67AD6AB3BF}" srcOrd="2" destOrd="0" presId="urn:microsoft.com/office/officeart/2018/2/layout/IconLabelList"/>
    <dgm:cxn modelId="{43C071E9-AE45-44FB-8FD0-AB7264D066D5}" type="presParOf" srcId="{525F5341-89B9-4FB5-8D08-EE160AF30138}" destId="{805C7FC8-BF65-4B71-BBC0-7D265AD42EE6}" srcOrd="3" destOrd="0" presId="urn:microsoft.com/office/officeart/2018/2/layout/IconLabelList"/>
    <dgm:cxn modelId="{F1BA3A58-2E3D-4275-B273-ABB5A45DA080}" type="presParOf" srcId="{525F5341-89B9-4FB5-8D08-EE160AF30138}" destId="{B2A6EEE1-5AD2-4F68-80E5-A0DA1818D91D}" srcOrd="4" destOrd="0" presId="urn:microsoft.com/office/officeart/2018/2/layout/IconLabelList"/>
    <dgm:cxn modelId="{8E1CC358-7FB2-413A-BF0E-30C6A6C1A7FF}" type="presParOf" srcId="{B2A6EEE1-5AD2-4F68-80E5-A0DA1818D91D}" destId="{C056F448-20AF-47B8-9895-0F66818B3E55}" srcOrd="0" destOrd="0" presId="urn:microsoft.com/office/officeart/2018/2/layout/IconLabelList"/>
    <dgm:cxn modelId="{142EC43E-464B-479C-972B-9306F67E8C62}" type="presParOf" srcId="{B2A6EEE1-5AD2-4F68-80E5-A0DA1818D91D}" destId="{65FDA871-4C09-4DC0-BD8F-8ACA9BF6F92F}" srcOrd="1" destOrd="0" presId="urn:microsoft.com/office/officeart/2018/2/layout/IconLabelList"/>
    <dgm:cxn modelId="{0939E4D1-2AB6-44B9-BE76-A5D91456255D}" type="presParOf" srcId="{B2A6EEE1-5AD2-4F68-80E5-A0DA1818D91D}" destId="{F50ED90B-6E6E-4A13-A312-86BC247B993D}" srcOrd="2" destOrd="0" presId="urn:microsoft.com/office/officeart/2018/2/layout/IconLabelList"/>
    <dgm:cxn modelId="{727E238C-654C-4B08-80F4-BB8E94953990}" type="presParOf" srcId="{525F5341-89B9-4FB5-8D08-EE160AF30138}" destId="{6E9E31E2-BC82-4A7A-9086-3CCEC1D7EDAB}" srcOrd="5" destOrd="0" presId="urn:microsoft.com/office/officeart/2018/2/layout/IconLabelList"/>
    <dgm:cxn modelId="{3AFBC604-6F0A-4D2B-81C9-C9F4CAFE1157}" type="presParOf" srcId="{525F5341-89B9-4FB5-8D08-EE160AF30138}" destId="{20A72181-E884-4734-A079-430AB0593B53}" srcOrd="6" destOrd="0" presId="urn:microsoft.com/office/officeart/2018/2/layout/IconLabelList"/>
    <dgm:cxn modelId="{4BB96F50-9062-4FAD-83CA-B18880DB63EA}" type="presParOf" srcId="{20A72181-E884-4734-A079-430AB0593B53}" destId="{79D9C7CE-65FB-4299-A5CA-8E768137F6CC}" srcOrd="0" destOrd="0" presId="urn:microsoft.com/office/officeart/2018/2/layout/IconLabelList"/>
    <dgm:cxn modelId="{1A2E31AB-3D5B-4D9F-8918-2FD861688E1A}" type="presParOf" srcId="{20A72181-E884-4734-A079-430AB0593B53}" destId="{979B6A5A-8177-48BA-9E20-C9DBD0F90302}" srcOrd="1" destOrd="0" presId="urn:microsoft.com/office/officeart/2018/2/layout/IconLabelList"/>
    <dgm:cxn modelId="{179303BE-A33B-4600-952B-08B7BB39E436}" type="presParOf" srcId="{20A72181-E884-4734-A079-430AB0593B53}" destId="{9E045B2E-2D5B-4D0E-A4F2-5F4E07B20D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0B805-8EE5-42AC-8664-80C35FB5F10A}">
      <dsp:nvSpPr>
        <dsp:cNvPr id="0" name=""/>
        <dsp:cNvSpPr/>
      </dsp:nvSpPr>
      <dsp:spPr>
        <a:xfrm>
          <a:off x="1813598" y="129537"/>
          <a:ext cx="1235250" cy="1235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50E51-1EC1-48AB-97D8-978BE4597854}">
      <dsp:nvSpPr>
        <dsp:cNvPr id="0" name=""/>
        <dsp:cNvSpPr/>
      </dsp:nvSpPr>
      <dsp:spPr>
        <a:xfrm>
          <a:off x="1058723" y="1709898"/>
          <a:ext cx="274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Make use of new and improved technology to bring innovation to be socialize by advertising online.</a:t>
          </a:r>
        </a:p>
      </dsp:txBody>
      <dsp:txXfrm>
        <a:off x="1058723" y="1709898"/>
        <a:ext cx="2745000" cy="720000"/>
      </dsp:txXfrm>
    </dsp:sp>
    <dsp:sp modelId="{671D7FF7-F74F-4346-A3F0-10F38A3CA78B}">
      <dsp:nvSpPr>
        <dsp:cNvPr id="0" name=""/>
        <dsp:cNvSpPr/>
      </dsp:nvSpPr>
      <dsp:spPr>
        <a:xfrm>
          <a:off x="1813598" y="3116148"/>
          <a:ext cx="1235250" cy="1235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CF71A-A0F2-43C6-915F-2E5F2B1BA43B}">
      <dsp:nvSpPr>
        <dsp:cNvPr id="0" name=""/>
        <dsp:cNvSpPr/>
      </dsp:nvSpPr>
      <dsp:spPr>
        <a:xfrm>
          <a:off x="1058723" y="4696509"/>
          <a:ext cx="274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Provide online matching of compatible clients. (Example: Matching through horoscope)</a:t>
          </a:r>
        </a:p>
      </dsp:txBody>
      <dsp:txXfrm>
        <a:off x="1058723" y="4696509"/>
        <a:ext cx="274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F5C27-7036-475B-9012-68DDA1E0CD1C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D28BC-7C77-4461-8C65-7B2BC90013F3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Personalized Advertisement</a:t>
          </a:r>
        </a:p>
      </dsp:txBody>
      <dsp:txXfrm>
        <a:off x="569079" y="2427788"/>
        <a:ext cx="2072362" cy="720000"/>
      </dsp:txXfrm>
    </dsp:sp>
    <dsp:sp modelId="{18BACDB2-5E3C-4488-B4E5-5F7CBA47EEE7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3518E-104F-4FA6-A590-DA67AD6AB3BF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Voice and video chat</a:t>
          </a:r>
        </a:p>
      </dsp:txBody>
      <dsp:txXfrm>
        <a:off x="3004105" y="2427788"/>
        <a:ext cx="2072362" cy="720000"/>
      </dsp:txXfrm>
    </dsp:sp>
    <dsp:sp modelId="{C056F448-20AF-47B8-9895-0F66818B3E55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ED90B-6E6E-4A13-A312-86BC247B993D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Security enhancement</a:t>
          </a:r>
        </a:p>
      </dsp:txBody>
      <dsp:txXfrm>
        <a:off x="5439131" y="2427788"/>
        <a:ext cx="2072362" cy="720000"/>
      </dsp:txXfrm>
    </dsp:sp>
    <dsp:sp modelId="{79D9C7CE-65FB-4299-A5CA-8E768137F6CC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45B2E-2D5B-4D0E-A4F2-5F4E07B20DED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Making app interactive with different games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5951-61B9-48AE-A1FF-43A15F9CF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AE497-9541-48AF-A439-71C5689C3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CF139-7146-4013-ADB0-5A0284B01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C674D-BBA8-4459-ADC1-F91BC4BF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53E84-7F81-4E38-A9C6-E1760F6A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9626-6D09-4A5F-9D98-FB618F97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4A52B-5C2C-4D84-BCA5-FA0793BAC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D2E7-63FC-4420-A730-457FE02D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D708F-F51E-46E4-BDA4-3B336040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7EF20-6959-4FBA-B43E-9B32C135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9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D3C64-690A-4F62-920D-344DE7897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49D27-C1DA-4BAA-AD3B-444C42B64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EA40-4488-4BF9-9C55-18074CF35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FD0CE-A11A-4EF3-AA6E-562310DE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274B3-9DA4-4F00-A93A-0C5CCB455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6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0C6E-F2D5-4102-A6D5-332EBB36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FBF2B-89BC-4209-8169-286B44689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EC89-D688-4FE3-9744-92DDC8B6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88A7C-4FBD-4294-A717-C7BDDC8F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7D73B-212E-4070-B7F4-B1FA1668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41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F822-4048-4E49-BD33-A239E505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DD641-B54D-4FB4-9F8F-97D110806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D340-4EA9-4E89-9235-B3E72118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F90B0-C2A4-4D65-AB7E-5F49952E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8FC82-38EC-4206-AB55-26672A52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1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E6AC-148F-40FF-BAA4-280EE3DB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AAD0-B942-4C84-B9BC-89352E44A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8455F-D334-4FAE-955D-56BFEEF2F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37CC1-131C-4B08-8052-2C19B143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BF390-90B7-46A5-85C2-F9C542ADB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D6FD8-17AE-4264-9DD5-FD717459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36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D867C-E834-41D0-8558-33991A6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DD7F1-A2A3-4119-9459-D071FEA09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5BDBA-3C17-4C9F-B2B7-E02C085D9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31457-0FC2-403D-B17F-E48165A2C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5D6E6C-6E73-4681-9355-9611CA88F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D08D08-3F1D-4EA7-AE01-35973AE70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7CB40-910C-4CCD-804D-8A28FC4C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BAF7A-5D79-4A9E-95E7-25D3CA7C6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0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4F50-AA93-465E-BBC1-953585F6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82A1E-F1A6-444C-9B1D-065CA61F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E5FA5-3C59-4AA9-845C-6290F41B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13EB1-7EE4-425C-93F1-4BFA0576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0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7AA808-BA49-47A9-851A-8AFCDBF6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AC11B-5F89-4357-91AC-A8DF9AE6B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160A6-A3C3-4E8E-86A3-1EAEDA5F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2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9979-263E-47FC-856E-93D89BC1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5A61B-CCA7-4775-A295-E1B8A0731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B12A2-224C-458A-B2DD-FCDC354C6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09B50-7123-4270-B731-7FE9124C5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6B126-0B01-47A5-9BE7-126C81DF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BBE84-0529-487B-B2B3-18C02ADB1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BF6-9677-43AD-B6A5-68314AAC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E991A2-1BCE-4291-AAA0-5135AFB7B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ECA8F-2CAF-4FC2-B0DE-25E354A3B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8AF8E-CC18-419A-BCB9-8B5CFF38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31809-B3BB-40CD-A12E-4D4283EF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D590-8CCD-4D22-B099-B14B640E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1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F7A11-11A2-43EA-A7B7-74930EE3E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9FD29-455B-42E0-BAC6-2D68D79D5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DBF0E-9DA4-479F-825A-0BC6CE045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39128-69DE-4D2D-A68F-84D1AA0DFB08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139B4-CDF8-45F1-96DC-A2430D4AB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251B9-636F-48BB-8351-F1B58457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DE573-574F-4D2B-8B32-44C540DDF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6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57B9B-33D0-4E9B-9813-A62D4C85A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DATEMANDU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2AC27-569E-4143-84C9-B7DD4F5A5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CodexOrient</a:t>
            </a:r>
          </a:p>
        </p:txBody>
      </p:sp>
      <p:sp>
        <p:nvSpPr>
          <p:cNvPr id="7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73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7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3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91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92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93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94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95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57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1EBA4AD-69AF-4B85-88D5-45FD461D9A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717025"/>
            <a:ext cx="3209544" cy="3121280"/>
          </a:xfrm>
          <a:prstGeom prst="rect">
            <a:avLst/>
          </a:prstGeom>
          <a:noFill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1D2E8B6-BF79-4E1F-A051-9B053ECA3DB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1717025"/>
            <a:ext cx="3209544" cy="3121280"/>
          </a:xfrm>
          <a:prstGeom prst="rect">
            <a:avLst/>
          </a:prstGeom>
          <a:noFill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A6B9387-2034-444F-9E93-E3CE5D4FD40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1717025"/>
            <a:ext cx="3209544" cy="3121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7617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5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13D09-5FFE-49F7-8138-FD0649888C3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1035" y="934644"/>
            <a:ext cx="5129784" cy="4988712"/>
          </a:xfrm>
          <a:prstGeom prst="rect">
            <a:avLst/>
          </a:prstGeom>
          <a:noFill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079AD2-82F7-4531-B978-63461C8FAE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934643"/>
            <a:ext cx="5129784" cy="4988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50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5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46AEF-9756-4D5C-900A-B1F118A102D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1035" y="934644"/>
            <a:ext cx="5129784" cy="4988712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16C1F-D158-4B49-A1E4-CD5192C4F9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934643"/>
            <a:ext cx="5129784" cy="4988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861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80BAB-4000-489D-A158-FC19AEFD6C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2841" y="965199"/>
            <a:ext cx="2463800" cy="4927601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4155B-1CAD-4F6F-8B0B-BF34CA3225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6002" y="965199"/>
            <a:ext cx="2464308" cy="4928616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2AC3C-B635-48B2-BAB5-A70EACF8E06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2221" y="965199"/>
            <a:ext cx="2463800" cy="4927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1660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5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9F7D4-31F1-421D-BA44-1F12B2B8BB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3160" y="643467"/>
            <a:ext cx="2785533" cy="5571066"/>
          </a:xfrm>
          <a:prstGeom prst="rect">
            <a:avLst/>
          </a:prstGeom>
          <a:noFill/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09DFD-1B19-4220-A3F8-C424E2F53C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3305" y="643467"/>
            <a:ext cx="2785533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675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8393250-7BBD-49BB-BDC3-838BA063C7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3160" y="643467"/>
            <a:ext cx="2785533" cy="5571066"/>
          </a:xfrm>
          <a:prstGeom prst="rect">
            <a:avLst/>
          </a:prstGeom>
          <a:noFill/>
        </p:spPr>
      </p:pic>
      <p:sp>
        <p:nvSpPr>
          <p:cNvPr id="39" name="Rectangle 3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02A28-AB38-4FD8-BB76-7FA436C54B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3305" y="643467"/>
            <a:ext cx="2785533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6395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A71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74E67-3571-43DD-A9BD-88653DA579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3305" y="650497"/>
            <a:ext cx="2785533" cy="5571066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A71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B4DE3-4846-48AE-ADA6-0C98131FEC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3159" y="643467"/>
            <a:ext cx="2785533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932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A24DB5">
            <a:hlinkClick r:id="" action="ppaction://media"/>
            <a:extLst>
              <a:ext uri="{FF2B5EF4-FFF2-40B4-BE49-F238E27FC236}">
                <a16:creationId xmlns:a16="http://schemas.microsoft.com/office/drawing/2014/main" id="{5188EC6E-AB1D-4603-A8DA-6622ABC54A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9277" y="167464"/>
            <a:ext cx="3005846" cy="6009499"/>
          </a:xfrm>
        </p:spPr>
      </p:pic>
    </p:spTree>
    <p:extLst>
      <p:ext uri="{BB962C8B-B14F-4D97-AF65-F5344CB8AC3E}">
        <p14:creationId xmlns:p14="http://schemas.microsoft.com/office/powerpoint/2010/main" val="224984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6C728-3209-463C-A517-41B74C18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BENIFITS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59D1C-7C04-408F-BE6C-CD7A6F1F5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Matching through horoscope</a:t>
            </a:r>
          </a:p>
          <a:p>
            <a:r>
              <a:rPr lang="en-US" sz="2000"/>
              <a:t>Fast profile matching </a:t>
            </a:r>
          </a:p>
          <a:p>
            <a:r>
              <a:rPr lang="en-US" sz="2000"/>
              <a:t>Increased customer satisfaction </a:t>
            </a:r>
          </a:p>
          <a:p>
            <a:r>
              <a:rPr lang="en-US" sz="2000"/>
              <a:t>Fewer Complaints </a:t>
            </a:r>
          </a:p>
          <a:p>
            <a:r>
              <a:rPr lang="en-US" sz="2000"/>
              <a:t>Increased reliability </a:t>
            </a:r>
          </a:p>
        </p:txBody>
      </p:sp>
      <p:pic>
        <p:nvPicPr>
          <p:cNvPr id="22" name="Graphic 6" descr="Checkmark">
            <a:extLst>
              <a:ext uri="{FF2B5EF4-FFF2-40B4-BE49-F238E27FC236}">
                <a16:creationId xmlns:a16="http://schemas.microsoft.com/office/drawing/2014/main" id="{411CF48A-205E-4FAB-8135-4B4C90979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CFFBC-7C4A-4D0A-AF92-B5C09E37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Future Enhancement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357DD60-0097-42C9-95E3-BED4B1953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45440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342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D49E6-C250-4A5A-822D-81ED35B7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1B39D-7F4A-46D2-A6D7-F2ABA5743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DATEHACK – 24-hour hackathon</a:t>
            </a:r>
          </a:p>
          <a:p>
            <a:r>
              <a:rPr lang="en-US" sz="2000"/>
              <a:t>Valentine Season </a:t>
            </a:r>
          </a:p>
          <a:p>
            <a:r>
              <a:rPr lang="en-US" sz="2000"/>
              <a:t>Online Dating 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08821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BC2E9-5F26-47A8-86B4-A77DE4E6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50C97-9462-4948-8867-824D77BDC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International dating apps are not convenient for Nepali users</a:t>
            </a:r>
          </a:p>
          <a:p>
            <a:r>
              <a:rPr lang="en-US" sz="2000" dirty="0"/>
              <a:t>People are still facing the difficulty to find their perfect partner</a:t>
            </a:r>
          </a:p>
          <a:p>
            <a:r>
              <a:rPr lang="en-US" sz="2000" dirty="0"/>
              <a:t>DATEMANDU is created to lessen the difficulty</a:t>
            </a:r>
          </a:p>
          <a:p>
            <a:r>
              <a:rPr lang="en-US" sz="2000" dirty="0"/>
              <a:t>More feature could be added in future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9890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BAE7E993-3B03-428A-975A-D3636ED62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3F81B-DE56-4702-B4A6-745E2190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ANY QUERIES</a:t>
            </a:r>
          </a:p>
        </p:txBody>
      </p:sp>
    </p:spTree>
    <p:extLst>
      <p:ext uri="{BB962C8B-B14F-4D97-AF65-F5344CB8AC3E}">
        <p14:creationId xmlns:p14="http://schemas.microsoft.com/office/powerpoint/2010/main" val="234555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95F05-C39A-4DE3-B66C-C5CEF612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0BC09110-2123-47A5-A484-39E7FCE62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358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4BC1B-5D67-466A-9BB3-4E8A065A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7BD29-76BA-4497-88C5-7EF61CB7C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Difficulty in finding  and interacting with the perfect partner in this huge pool of people.</a:t>
            </a:r>
          </a:p>
          <a:p>
            <a:r>
              <a:rPr lang="en-US" sz="2000" dirty="0"/>
              <a:t>Many international solution – but not that much applicable in context of Nepal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139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4BC1B-5D67-466A-9BB3-4E8A065A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Solution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3D3149-1060-4F2F-B6A4-014339CC7C53}"/>
              </a:ext>
            </a:extLst>
          </p:cNvPr>
          <p:cNvSpPr txBox="1">
            <a:spLocks/>
          </p:cNvSpPr>
          <p:nvPr/>
        </p:nvSpPr>
        <p:spPr>
          <a:xfrm>
            <a:off x="4976030" y="963507"/>
            <a:ext cx="6250940" cy="2304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dirty="0"/>
              <a:t>DATEMANDU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9B5C1-C866-4566-8FD2-6FFDF49183BB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an online matchmaking platform that will help them to find the companion they are looking for</a:t>
            </a:r>
          </a:p>
        </p:txBody>
      </p:sp>
    </p:spTree>
    <p:extLst>
      <p:ext uri="{BB962C8B-B14F-4D97-AF65-F5344CB8AC3E}">
        <p14:creationId xmlns:p14="http://schemas.microsoft.com/office/powerpoint/2010/main" val="152428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FA8E8-134D-47EF-B4E8-B7D6EBE7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CAA9B-57BF-4D27-8F27-9C9F27114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create a profile and search for suitable partners </a:t>
            </a:r>
          </a:p>
          <a:p>
            <a:r>
              <a:rPr lang="en-US" sz="2000"/>
              <a:t>Unlike currently system DATEMANDU aim for effectiveness and time saving ( considering only Nepali market )</a:t>
            </a:r>
          </a:p>
        </p:txBody>
      </p:sp>
    </p:spTree>
    <p:extLst>
      <p:ext uri="{BB962C8B-B14F-4D97-AF65-F5344CB8AC3E}">
        <p14:creationId xmlns:p14="http://schemas.microsoft.com/office/powerpoint/2010/main" val="147228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FA8E8-134D-47EF-B4E8-B7D6EBE7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OBJECTIVE</a:t>
            </a: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F7486906-B084-4F78-AC02-68884DC97B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03158" y="649480"/>
          <a:ext cx="48624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738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ADFC4-075F-45E0-9F01-CC2673D6D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341F-C169-4AB0-BE16-BE28C5F78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Problem Identification</a:t>
            </a:r>
          </a:p>
          <a:p>
            <a:r>
              <a:rPr lang="en-US" sz="2000" dirty="0"/>
              <a:t>Designing</a:t>
            </a:r>
          </a:p>
          <a:p>
            <a:r>
              <a:rPr lang="en-US" sz="2000" dirty="0"/>
              <a:t>Implementation</a:t>
            </a:r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D1879E56-976B-48F9-AFBA-06A0A2AD0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71" r="33192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5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D0777-7440-4E52-AB32-A4540E7F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PROPOSED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73AB3-D61E-4F53-9F6D-D0017C473A2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84" y="467208"/>
            <a:ext cx="5020235" cy="592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732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F5EE4-9BF7-4DEA-B83A-931E3035BD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7319" y="643468"/>
            <a:ext cx="5728605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293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193</Words>
  <Application>Microsoft Office PowerPoint</Application>
  <PresentationFormat>Widescreen</PresentationFormat>
  <Paragraphs>41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DATEMANDU</vt:lpstr>
      <vt:lpstr>INTRODUCTION</vt:lpstr>
      <vt:lpstr>Problem Statement</vt:lpstr>
      <vt:lpstr>Solution</vt:lpstr>
      <vt:lpstr>AIM</vt:lpstr>
      <vt:lpstr>OBJECTIVE</vt:lpstr>
      <vt:lpstr>METHODOLOGY</vt:lpstr>
      <vt:lpstr>PROPOSED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BENIFITS</vt:lpstr>
      <vt:lpstr>Future Enhancement</vt:lpstr>
      <vt:lpstr>Conclusion</vt:lpstr>
      <vt:lpstr>ANY QUERIES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DATEMANDU</dc:title>
  <dc:creator>Jha Aditya</dc:creator>
  <cp:lastModifiedBy>Jha Aditya</cp:lastModifiedBy>
  <cp:revision>19</cp:revision>
  <dcterms:created xsi:type="dcterms:W3CDTF">2021-02-13T03:43:55Z</dcterms:created>
  <dcterms:modified xsi:type="dcterms:W3CDTF">2021-02-13T05:30:08Z</dcterms:modified>
</cp:coreProperties>
</file>